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371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4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792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0930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743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78358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692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2003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3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604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91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50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2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983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50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3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40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33A4495-A55A-47C6-B0F5-7B047230F6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EBA2BA-1DCD-4637-A6C2-E979D97C46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706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8831" y="1252835"/>
            <a:ext cx="10168168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Инструкция </a:t>
            </a:r>
          </a:p>
          <a:p>
            <a:pPr algn="ctr"/>
            <a:r>
              <a:rPr lang="ru-RU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</a:t>
            </a:r>
            <a:r>
              <a:rPr lang="ru-RU" sz="54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чителям школы для </a:t>
            </a:r>
          </a:p>
          <a:p>
            <a:pPr algn="ctr"/>
            <a:r>
              <a:rPr lang="ru-RU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54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ыдачи домашнего задания </a:t>
            </a:r>
          </a:p>
          <a:p>
            <a:pPr algn="ctr"/>
            <a:r>
              <a:rPr lang="ru-RU" sz="5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5400" b="0" cap="none" spc="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АИС «ЭШ» </a:t>
            </a:r>
          </a:p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827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959"/>
            <a:ext cx="12122590" cy="621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6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37009"/>
            <a:ext cx="12192000" cy="5952258"/>
          </a:xfrm>
        </p:spPr>
      </p:pic>
    </p:spTree>
    <p:extLst>
      <p:ext uri="{BB962C8B-B14F-4D97-AF65-F5344CB8AC3E}">
        <p14:creationId xmlns:p14="http://schemas.microsoft.com/office/powerpoint/2010/main" val="130470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3162"/>
            <a:ext cx="12192000" cy="6197220"/>
          </a:xfrm>
        </p:spPr>
      </p:pic>
    </p:spTree>
    <p:extLst>
      <p:ext uri="{BB962C8B-B14F-4D97-AF65-F5344CB8AC3E}">
        <p14:creationId xmlns:p14="http://schemas.microsoft.com/office/powerpoint/2010/main" val="204814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1991" cy="412838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8"/>
          <a:stretch/>
        </p:blipFill>
        <p:spPr>
          <a:xfrm>
            <a:off x="5721837" y="2489704"/>
            <a:ext cx="6470164" cy="4431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1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5721790" cy="416423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6"/>
          <a:stretch/>
        </p:blipFill>
        <p:spPr>
          <a:xfrm>
            <a:off x="5844120" y="2488223"/>
            <a:ext cx="6347880" cy="436977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67052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</TotalTime>
  <Words>12</Words>
  <Application>Microsoft Office PowerPoint</Application>
  <PresentationFormat>Широкоэкранный</PresentationFormat>
  <Paragraphs>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Сайлыкмаа К.С. Куулар</dc:creator>
  <cp:lastModifiedBy>Сайлыкмаа К.С. Куулар</cp:lastModifiedBy>
  <cp:revision>4</cp:revision>
  <dcterms:created xsi:type="dcterms:W3CDTF">2020-03-16T05:18:53Z</dcterms:created>
  <dcterms:modified xsi:type="dcterms:W3CDTF">2020-03-19T03:39:56Z</dcterms:modified>
</cp:coreProperties>
</file>