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3" r:id="rId7"/>
    <p:sldId id="261" r:id="rId8"/>
    <p:sldId id="262" r:id="rId9"/>
    <p:sldId id="270" r:id="rId10"/>
    <p:sldId id="264" r:id="rId11"/>
    <p:sldId id="265" r:id="rId12"/>
    <p:sldId id="266" r:id="rId13"/>
    <p:sldId id="267" r:id="rId14"/>
    <p:sldId id="269" r:id="rId1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85" d="100"/>
          <a:sy n="85" d="100"/>
        </p:scale>
        <p:origin x="562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DD6BC-877F-4BAC-8FDD-80760DD65702}" type="datetimeFigureOut">
              <a:rPr lang="ru-RU" smtClean="0"/>
              <a:t>пт 25.02.22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DEDEC-6A99-4FDF-955F-9B7F36AD45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70369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DD6BC-877F-4BAC-8FDD-80760DD65702}" type="datetimeFigureOut">
              <a:rPr lang="ru-RU" smtClean="0"/>
              <a:t>пт 25.02.22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DEDEC-6A99-4FDF-955F-9B7F36AD45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93097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DD6BC-877F-4BAC-8FDD-80760DD65702}" type="datetimeFigureOut">
              <a:rPr lang="ru-RU" smtClean="0"/>
              <a:t>пт 25.02.22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DEDEC-6A99-4FDF-955F-9B7F36AD45A3}" type="slidenum">
              <a:rPr lang="ru-RU" smtClean="0"/>
              <a:t>‹#›</a:t>
            </a:fld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0442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DD6BC-877F-4BAC-8FDD-80760DD65702}" type="datetimeFigureOut">
              <a:rPr lang="ru-RU" smtClean="0"/>
              <a:t>пт 25.02.22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DEDEC-6A99-4FDF-955F-9B7F36AD45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576922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DD6BC-877F-4BAC-8FDD-80760DD65702}" type="datetimeFigureOut">
              <a:rPr lang="ru-RU" smtClean="0"/>
              <a:t>пт 25.02.22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DEDEC-6A99-4FDF-955F-9B7F36AD45A3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8678087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DD6BC-877F-4BAC-8FDD-80760DD65702}" type="datetimeFigureOut">
              <a:rPr lang="ru-RU" smtClean="0"/>
              <a:t>пт 25.02.22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DEDEC-6A99-4FDF-955F-9B7F36AD45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61528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DD6BC-877F-4BAC-8FDD-80760DD65702}" type="datetimeFigureOut">
              <a:rPr lang="ru-RU" smtClean="0"/>
              <a:t>пт 25.02.22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DEDEC-6A99-4FDF-955F-9B7F36AD45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284618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DD6BC-877F-4BAC-8FDD-80760DD65702}" type="datetimeFigureOut">
              <a:rPr lang="ru-RU" smtClean="0"/>
              <a:t>пт 25.02.22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DEDEC-6A99-4FDF-955F-9B7F36AD45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2369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DD6BC-877F-4BAC-8FDD-80760DD65702}" type="datetimeFigureOut">
              <a:rPr lang="ru-RU" smtClean="0"/>
              <a:t>пт 25.02.22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DEDEC-6A99-4FDF-955F-9B7F36AD45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96623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DD6BC-877F-4BAC-8FDD-80760DD65702}" type="datetimeFigureOut">
              <a:rPr lang="ru-RU" smtClean="0"/>
              <a:t>пт 25.02.22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DEDEC-6A99-4FDF-955F-9B7F36AD45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39868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DD6BC-877F-4BAC-8FDD-80760DD65702}" type="datetimeFigureOut">
              <a:rPr lang="ru-RU" smtClean="0"/>
              <a:t>пт 25.02.22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DEDEC-6A99-4FDF-955F-9B7F36AD45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29857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DD6BC-877F-4BAC-8FDD-80760DD65702}" type="datetimeFigureOut">
              <a:rPr lang="ru-RU" smtClean="0"/>
              <a:t>пт 25.02.22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DEDEC-6A99-4FDF-955F-9B7F36AD45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84278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DD6BC-877F-4BAC-8FDD-80760DD65702}" type="datetimeFigureOut">
              <a:rPr lang="ru-RU" smtClean="0"/>
              <a:t>пт 25.02.22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DEDEC-6A99-4FDF-955F-9B7F36AD45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57477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DD6BC-877F-4BAC-8FDD-80760DD65702}" type="datetimeFigureOut">
              <a:rPr lang="ru-RU" smtClean="0"/>
              <a:t>пт 25.02.22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DEDEC-6A99-4FDF-955F-9B7F36AD45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32610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DD6BC-877F-4BAC-8FDD-80760DD65702}" type="datetimeFigureOut">
              <a:rPr lang="ru-RU" smtClean="0"/>
              <a:t>пт 25.02.22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DEDEC-6A99-4FDF-955F-9B7F36AD45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13640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DD6BC-877F-4BAC-8FDD-80760DD65702}" type="datetimeFigureOut">
              <a:rPr lang="ru-RU" smtClean="0"/>
              <a:t>пт 25.02.22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DEDEC-6A99-4FDF-955F-9B7F36AD45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67401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4DD6BC-877F-4BAC-8FDD-80760DD65702}" type="datetimeFigureOut">
              <a:rPr lang="ru-RU" smtClean="0"/>
              <a:t>пт 25.02.22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BC1DEDEC-6A99-4FDF-955F-9B7F36AD45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79968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17236" y="905082"/>
            <a:ext cx="10658764" cy="6291502"/>
          </a:xfrm>
        </p:spPr>
        <p:txBody>
          <a:bodyPr/>
          <a:lstStyle/>
          <a:p>
            <a:r>
              <a:rPr lang="en-US" sz="4800" dirty="0" err="1">
                <a:solidFill>
                  <a:schemeClr val="tx1"/>
                </a:solidFill>
              </a:rPr>
              <a:t>C</a:t>
            </a:r>
            <a:r>
              <a:rPr lang="ru-RU" sz="4800" dirty="0" err="1" smtClean="0">
                <a:solidFill>
                  <a:schemeClr val="tx1"/>
                </a:solidFill>
              </a:rPr>
              <a:t>амопрезентация</a:t>
            </a:r>
            <a:r>
              <a:rPr lang="ru-RU" sz="4800" dirty="0" smtClean="0">
                <a:solidFill>
                  <a:schemeClr val="tx1"/>
                </a:solidFill>
              </a:rPr>
              <a:t> </a:t>
            </a:r>
            <a:r>
              <a:rPr lang="ru-RU" sz="4800" dirty="0">
                <a:solidFill>
                  <a:schemeClr val="tx1"/>
                </a:solidFill>
              </a:rPr>
              <a:t>участника на конкурс «Всероссийский мастер-класс учителей родного, в том числе русского, языка - 2022»</a:t>
            </a:r>
            <a:br>
              <a:rPr lang="ru-RU" sz="4800" dirty="0">
                <a:solidFill>
                  <a:schemeClr val="tx1"/>
                </a:solidFill>
              </a:rPr>
            </a:br>
            <a:endParaRPr lang="ru-RU" sz="4800" dirty="0">
              <a:solidFill>
                <a:schemeClr val="tx1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64099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82" r="4041"/>
          <a:stretch/>
        </p:blipFill>
        <p:spPr>
          <a:xfrm>
            <a:off x="0" y="0"/>
            <a:ext cx="6813176" cy="435684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1" t="16340"/>
          <a:stretch/>
        </p:blipFill>
        <p:spPr>
          <a:xfrm>
            <a:off x="4670891" y="2321859"/>
            <a:ext cx="7637650" cy="4912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2870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352" y="1499347"/>
            <a:ext cx="7144871" cy="535865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70848" y="627529"/>
            <a:ext cx="64994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 smtClean="0"/>
              <a:t>Работу с родителями</a:t>
            </a:r>
            <a:endParaRPr lang="ru-RU" sz="4000" dirty="0"/>
          </a:p>
        </p:txBody>
      </p:sp>
    </p:spTree>
    <p:extLst>
      <p:ext uri="{BB962C8B-B14F-4D97-AF65-F5344CB8AC3E}">
        <p14:creationId xmlns:p14="http://schemas.microsoft.com/office/powerpoint/2010/main" val="3073795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785" r="3290" b="6144"/>
          <a:stretch/>
        </p:blipFill>
        <p:spPr>
          <a:xfrm>
            <a:off x="117663" y="80682"/>
            <a:ext cx="4974291" cy="501127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217459" y="80682"/>
            <a:ext cx="672352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/>
              <a:t>Я счастлива, что имею возможность общаться с детьми, с их душами… </a:t>
            </a:r>
            <a:endParaRPr lang="ru-RU" sz="32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6118" y="1686237"/>
            <a:ext cx="7395882" cy="5546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7814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939" y="80683"/>
            <a:ext cx="4593863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3971364" y="170328"/>
            <a:ext cx="600635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 smtClean="0"/>
              <a:t>Именно благодаря моей семье и детям понимаю, каким должен быть учитель… </a:t>
            </a:r>
            <a:endParaRPr lang="ru-RU" sz="40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9905" y="2259105"/>
            <a:ext cx="3368489" cy="4491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643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Спасибо за внимание!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8315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4449" y="871099"/>
            <a:ext cx="4517101" cy="598690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98764" y="871099"/>
            <a:ext cx="6845685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dirty="0" smtClean="0"/>
              <a:t>Здравствуйте! Я </a:t>
            </a:r>
            <a:r>
              <a:rPr lang="ru-RU" sz="4800" dirty="0" err="1" smtClean="0"/>
              <a:t>Арапчор</a:t>
            </a:r>
            <a:r>
              <a:rPr lang="ru-RU" sz="4800" dirty="0" smtClean="0"/>
              <a:t> </a:t>
            </a:r>
            <a:r>
              <a:rPr lang="ru-RU" sz="4800" dirty="0" err="1"/>
              <a:t>Аянмаа</a:t>
            </a:r>
            <a:r>
              <a:rPr lang="ru-RU" sz="4800" dirty="0"/>
              <a:t> </a:t>
            </a:r>
            <a:r>
              <a:rPr lang="ru-RU" sz="4800" dirty="0" smtClean="0"/>
              <a:t>Николаевн</a:t>
            </a:r>
            <a:r>
              <a:rPr lang="ru-RU" sz="4800" dirty="0"/>
              <a:t>а</a:t>
            </a:r>
            <a:r>
              <a:rPr lang="ru-RU" sz="4800" dirty="0" smtClean="0"/>
              <a:t>, </a:t>
            </a:r>
          </a:p>
          <a:p>
            <a:endParaRPr lang="ru-RU" sz="4800" dirty="0" smtClean="0"/>
          </a:p>
          <a:p>
            <a:r>
              <a:rPr lang="ru-RU" sz="4000" dirty="0" smtClean="0"/>
              <a:t>учитель </a:t>
            </a:r>
            <a:r>
              <a:rPr lang="ru-RU" sz="4000" dirty="0"/>
              <a:t>русского языка и литературы</a:t>
            </a:r>
            <a:br>
              <a:rPr lang="ru-RU" sz="4000" dirty="0"/>
            </a:br>
            <a:r>
              <a:rPr lang="ru-RU" sz="4000" dirty="0"/>
              <a:t>МБОУ СОШ </a:t>
            </a:r>
            <a:r>
              <a:rPr lang="ru-RU" sz="4000" dirty="0" err="1"/>
              <a:t>с.Бай-Хаак</a:t>
            </a:r>
            <a:r>
              <a:rPr lang="ru-RU" sz="4000" dirty="0"/>
              <a:t/>
            </a:r>
            <a:br>
              <a:rPr lang="ru-RU" sz="4000" dirty="0"/>
            </a:br>
            <a:endParaRPr lang="ru-RU" sz="4000" dirty="0"/>
          </a:p>
        </p:txBody>
      </p:sp>
    </p:spTree>
    <p:extLst>
      <p:ext uri="{BB962C8B-B14F-4D97-AF65-F5344CB8AC3E}">
        <p14:creationId xmlns:p14="http://schemas.microsoft.com/office/powerpoint/2010/main" val="3292001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883" y="161365"/>
            <a:ext cx="41148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18212" y="726141"/>
            <a:ext cx="5540188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/>
              <a:t>Мое педагогическое </a:t>
            </a:r>
            <a:r>
              <a:rPr lang="ru-RU" sz="3600" dirty="0"/>
              <a:t>кредо: </a:t>
            </a:r>
            <a:r>
              <a:rPr lang="ru-RU" sz="3600" i="1" dirty="0"/>
              <a:t>«Единственный способ сделать выдающуюся работу - искренне любить то, что делаешь». Стив </a:t>
            </a:r>
            <a:r>
              <a:rPr lang="ru-RU" sz="3600" i="1" dirty="0" smtClean="0"/>
              <a:t>Джобс</a:t>
            </a:r>
          </a:p>
          <a:p>
            <a:endParaRPr lang="ru-RU" sz="3600" i="1" dirty="0" smtClean="0"/>
          </a:p>
          <a:p>
            <a:r>
              <a:rPr lang="ru-RU" sz="3600" b="1" i="1" dirty="0" smtClean="0"/>
              <a:t>Мой педагогический стаж в Бай-</a:t>
            </a:r>
            <a:r>
              <a:rPr lang="ru-RU" sz="3600" b="1" i="1" dirty="0" err="1" smtClean="0"/>
              <a:t>Хаакской</a:t>
            </a:r>
            <a:r>
              <a:rPr lang="ru-RU" sz="3600" b="1" i="1" dirty="0" smtClean="0"/>
              <a:t> школе – 6 лет</a:t>
            </a:r>
            <a:endParaRPr lang="ru-RU" sz="3600" b="1" i="1" dirty="0"/>
          </a:p>
        </p:txBody>
      </p:sp>
    </p:spTree>
    <p:extLst>
      <p:ext uri="{BB962C8B-B14F-4D97-AF65-F5344CB8AC3E}">
        <p14:creationId xmlns:p14="http://schemas.microsoft.com/office/powerpoint/2010/main" val="3371757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60" y="107576"/>
            <a:ext cx="6418729" cy="481404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831542" y="857250"/>
            <a:ext cx="6858000" cy="51435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56990" y="5042118"/>
            <a:ext cx="624839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/>
              <a:t>Я окончила Тувинский </a:t>
            </a:r>
            <a:r>
              <a:rPr lang="ru-RU" sz="2800" dirty="0"/>
              <a:t>государственный университет, филологический факультет, </a:t>
            </a:r>
            <a:r>
              <a:rPr lang="ru-RU" sz="2800" dirty="0" smtClean="0"/>
              <a:t>в 2015г. с отличием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4143415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779059" y="573741"/>
            <a:ext cx="72614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i="1" dirty="0" smtClean="0"/>
              <a:t>Приоритетными в работе учителя считаю </a:t>
            </a:r>
            <a:endParaRPr lang="ru-RU" sz="4000" i="1" dirty="0"/>
          </a:p>
        </p:txBody>
      </p:sp>
      <p:sp>
        <p:nvSpPr>
          <p:cNvPr id="4" name="TextBox 3"/>
          <p:cNvSpPr txBox="1"/>
          <p:nvPr/>
        </p:nvSpPr>
        <p:spPr>
          <a:xfrm>
            <a:off x="4571999" y="6088559"/>
            <a:ext cx="849854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dirty="0" smtClean="0"/>
              <a:t>Патриотическое воспитание</a:t>
            </a:r>
            <a:endParaRPr lang="ru-RU" sz="4400" dirty="0"/>
          </a:p>
        </p:txBody>
      </p:sp>
    </p:spTree>
    <p:extLst>
      <p:ext uri="{BB962C8B-B14F-4D97-AF65-F5344CB8AC3E}">
        <p14:creationId xmlns:p14="http://schemas.microsoft.com/office/powerpoint/2010/main" val="3465121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1982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6659" y="349624"/>
            <a:ext cx="8295341" cy="622150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017058" y="510988"/>
            <a:ext cx="74586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/>
              <a:t>Трудовое воспитание</a:t>
            </a:r>
            <a:endParaRPr lang="ru-RU" sz="32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528" y="3003175"/>
            <a:ext cx="4972425" cy="3729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1065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506"/>
            <a:ext cx="7865035" cy="589877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76518" y="717176"/>
            <a:ext cx="958327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dirty="0" smtClean="0"/>
              <a:t>Всестороннее развитие ребенка</a:t>
            </a:r>
            <a:endParaRPr lang="ru-RU" sz="44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3506" y="2841811"/>
            <a:ext cx="5032188" cy="3774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6549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12376" y="322729"/>
            <a:ext cx="101301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dirty="0" smtClean="0"/>
              <a:t>Проведение качественных уроков</a:t>
            </a:r>
            <a:endParaRPr lang="ru-RU" sz="44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614" r="2254" b="1"/>
          <a:stretch/>
        </p:blipFill>
        <p:spPr>
          <a:xfrm>
            <a:off x="582706" y="1362635"/>
            <a:ext cx="8937812" cy="5307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6503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Аспект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81</TotalTime>
  <Words>124</Words>
  <Application>Microsoft Office PowerPoint</Application>
  <PresentationFormat>Широкоэкранный</PresentationFormat>
  <Paragraphs>17</Paragraphs>
  <Slides>14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8" baseType="lpstr">
      <vt:lpstr>Arial</vt:lpstr>
      <vt:lpstr>Trebuchet MS</vt:lpstr>
      <vt:lpstr>Wingdings 3</vt:lpstr>
      <vt:lpstr>Аспект</vt:lpstr>
      <vt:lpstr>Cамопрезентация участника на конкурс «Всероссийский мастер-класс учителей родного, в том числе русского, языка - 2022»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Спасибо за внимание!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Любовь</dc:creator>
  <cp:lastModifiedBy>Любовь</cp:lastModifiedBy>
  <cp:revision>8</cp:revision>
  <dcterms:created xsi:type="dcterms:W3CDTF">2022-02-25T06:13:39Z</dcterms:created>
  <dcterms:modified xsi:type="dcterms:W3CDTF">2022-02-25T07:35:03Z</dcterms:modified>
</cp:coreProperties>
</file>