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1" r:id="rId25"/>
  </p:sldIdLst>
  <p:sldSz cx="9144000" cy="5143500" type="screen16x9"/>
  <p:notesSz cx="6797675" cy="987266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6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97F"/>
    <a:srgbClr val="D60093"/>
    <a:srgbClr val="D28EBF"/>
    <a:srgbClr val="C80094"/>
    <a:srgbClr val="9A0072"/>
    <a:srgbClr val="FF93DE"/>
    <a:srgbClr val="FF65CF"/>
    <a:srgbClr val="F3C3E6"/>
    <a:srgbClr val="FCF2FC"/>
    <a:srgbClr val="F7E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2195" autoAdjust="0"/>
  </p:normalViewPr>
  <p:slideViewPr>
    <p:cSldViewPr>
      <p:cViewPr varScale="1">
        <p:scale>
          <a:sx n="105" d="100"/>
          <a:sy n="105" d="100"/>
        </p:scale>
        <p:origin x="918" y="96"/>
      </p:cViewPr>
      <p:guideLst>
        <p:guide orient="horz" pos="2916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30" y="-78"/>
      </p:cViewPr>
      <p:guideLst>
        <p:guide orient="horz" pos="3109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203FE25-4BB8-430C-A74A-0E788F8C9300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F2521E4-84E6-4158-9B7E-8F28BF816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4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A97-85BE-4CDE-9D6B-83E8ABDBA19F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C996-CEA7-49EE-9B6E-152757DCAA0C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1B7B-79FD-4886-B1C4-AF28A46FA3E2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E73-760E-4056-ABBB-5EA8AE5E0178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D9C-3490-45A2-8616-76700FD030CE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98D6-C5E6-4127-8F70-71C96EC3EB61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A74-7001-49CE-847C-C73FA7341279}" type="datetime1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530B-6B78-4B27-844A-E0218DC96277}" type="datetime1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F0E7-BEF9-4652-96BB-CFA3121D9A18}" type="datetime1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89-07ED-4182-AB83-A4213D472E77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5801-EA5C-41FD-AA5F-BBFAF9CA4E0C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7B49-A18E-45EF-8D36-7A1007FF45DB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F7E5B2-81F2-E03C-65F8-45CE9C578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7" t="32127" r="834" b="62317"/>
          <a:stretch/>
        </p:blipFill>
        <p:spPr>
          <a:xfrm>
            <a:off x="7277100" y="1943100"/>
            <a:ext cx="1828800" cy="1235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701345-CD35-E511-B29E-AEA5755A7A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5925" r="24528" b="17408"/>
          <a:stretch/>
        </p:blipFill>
        <p:spPr>
          <a:xfrm>
            <a:off x="7924800" y="2097526"/>
            <a:ext cx="990600" cy="9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7" y="264067"/>
            <a:ext cx="945000" cy="94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5" y="1580248"/>
            <a:ext cx="945000" cy="94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5" y="3026881"/>
            <a:ext cx="945000" cy="94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67" y="264067"/>
            <a:ext cx="747938" cy="94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6" y="1580248"/>
            <a:ext cx="937973" cy="74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5" y="3018728"/>
            <a:ext cx="938129" cy="7425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85752" y="1190183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516" y="1139004"/>
            <a:ext cx="187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Коллективно-творческая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деятельность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5752" y="2534533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516" y="2466700"/>
            <a:ext cx="1514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Учитель начальных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классов и класс</a:t>
            </a:r>
          </a:p>
        </p:txBody>
      </p:sp>
      <p:sp>
        <p:nvSpPr>
          <p:cNvPr id="13" name="Овал 12"/>
          <p:cNvSpPr/>
          <p:nvPr/>
        </p:nvSpPr>
        <p:spPr>
          <a:xfrm>
            <a:off x="185752" y="3971881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0516" y="3897833"/>
            <a:ext cx="1765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Национальные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приоритеты и ценности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09173" y="1203932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13937" y="1152753"/>
            <a:ext cx="1337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Полный годовой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цикл</a:t>
            </a:r>
          </a:p>
        </p:txBody>
      </p:sp>
      <p:sp>
        <p:nvSpPr>
          <p:cNvPr id="21" name="Овал 20"/>
          <p:cNvSpPr/>
          <p:nvPr/>
        </p:nvSpPr>
        <p:spPr>
          <a:xfrm>
            <a:off x="2509173" y="2421434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13937" y="2370255"/>
            <a:ext cx="108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Внеурочная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деятельность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2495686" y="3946552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00450" y="3895374"/>
            <a:ext cx="1455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Курсы повышения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квалификации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7" y="265674"/>
            <a:ext cx="945000" cy="945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2" y="1577585"/>
            <a:ext cx="945000" cy="945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8" y="3025517"/>
            <a:ext cx="945000" cy="945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30" y="264067"/>
            <a:ext cx="747938" cy="945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6" y="1584653"/>
            <a:ext cx="936900" cy="7415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5" y="3020091"/>
            <a:ext cx="938129" cy="74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9" y="1409028"/>
            <a:ext cx="945000" cy="945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58" y="1408756"/>
            <a:ext cx="945000" cy="945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9" y="2151877"/>
            <a:ext cx="945000" cy="945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6" y="2162113"/>
            <a:ext cx="747938" cy="945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29" y="2895526"/>
            <a:ext cx="937973" cy="74237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33" y="2898153"/>
            <a:ext cx="938129" cy="7425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7519508" y="-800450"/>
            <a:ext cx="2090773" cy="24290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75" b="1" dirty="0">
              <a:solidFill>
                <a:srgbClr val="DE198D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125391" y="1203933"/>
            <a:ext cx="2034123" cy="160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75" b="1" dirty="0">
              <a:solidFill>
                <a:srgbClr val="DE198D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519507" y="3340823"/>
            <a:ext cx="2090773" cy="24290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75" b="1" dirty="0">
              <a:solidFill>
                <a:srgbClr val="DE19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5918 0.22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67448 -0.0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4" y="-16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59115 -0.168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7" y="-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834 L 0.50117 0.369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8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041 L 0.33854 0.25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13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417 L 0.41862 -0.023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14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8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"/>
            <a:ext cx="9144396" cy="514372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2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2" y="0"/>
            <a:ext cx="9153861" cy="51490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99"/>
            <a:ext cx="9155552" cy="5149999"/>
          </a:xfrm>
        </p:spPr>
      </p:pic>
    </p:spTree>
    <p:extLst>
      <p:ext uri="{BB962C8B-B14F-4D97-AF65-F5344CB8AC3E}">
        <p14:creationId xmlns:p14="http://schemas.microsoft.com/office/powerpoint/2010/main" val="425827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3104" cy="5142997"/>
          </a:xfrm>
        </p:spPr>
      </p:pic>
    </p:spTree>
    <p:extLst>
      <p:ext uri="{BB962C8B-B14F-4D97-AF65-F5344CB8AC3E}">
        <p14:creationId xmlns:p14="http://schemas.microsoft.com/office/powerpoint/2010/main" val="342472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9" y="1409028"/>
            <a:ext cx="945000" cy="94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58" y="1408756"/>
            <a:ext cx="945000" cy="94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9" y="2151877"/>
            <a:ext cx="945000" cy="94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61" y="2152588"/>
            <a:ext cx="747938" cy="94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29" y="2895526"/>
            <a:ext cx="937973" cy="74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33" y="2898153"/>
            <a:ext cx="938129" cy="7425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519508" y="-800450"/>
            <a:ext cx="2090773" cy="24290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75" b="1" dirty="0">
              <a:solidFill>
                <a:srgbClr val="DE198D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25391" y="1203933"/>
            <a:ext cx="2034123" cy="160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75" b="1" dirty="0">
              <a:solidFill>
                <a:srgbClr val="DE198D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19507" y="3340823"/>
            <a:ext cx="2090773" cy="24290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75" b="1" dirty="0">
              <a:solidFill>
                <a:srgbClr val="DE198D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8802" y="1190183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33566" y="1139004"/>
            <a:ext cx="178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История России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История своего региона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1728802" y="2534533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33566" y="2466700"/>
            <a:ext cx="1859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Чередование творческих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поручений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1728802" y="3971881"/>
            <a:ext cx="290486" cy="2904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75" b="1" dirty="0">
                <a:solidFill>
                  <a:srgbClr val="DE198D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33566" y="3972675"/>
            <a:ext cx="1874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Детское самоуправление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6" y="936256"/>
            <a:ext cx="747938" cy="945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6" y="2213490"/>
            <a:ext cx="945000" cy="945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724625"/>
            <a:ext cx="740241" cy="7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61" y="1408883"/>
            <a:ext cx="747938" cy="945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0" y="935312"/>
            <a:ext cx="747938" cy="945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29" y="2155841"/>
            <a:ext cx="945000" cy="945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6" y="2213490"/>
            <a:ext cx="945000" cy="945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85" y="2895525"/>
            <a:ext cx="740241" cy="7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727934"/>
            <a:ext cx="740241" cy="7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1.11111E-6 L 0.69036 0.0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14" y="4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2.22222E-6 L 0.60963 -0.01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78" y="-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7.40741E-7 L 0.69531 -0.16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1" y="-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8740"/>
            <a:ext cx="9140414" cy="5141485"/>
          </a:xfrm>
        </p:spPr>
      </p:pic>
    </p:spTree>
    <p:extLst>
      <p:ext uri="{BB962C8B-B14F-4D97-AF65-F5344CB8AC3E}">
        <p14:creationId xmlns:p14="http://schemas.microsoft.com/office/powerpoint/2010/main" val="156591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136505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9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9144000" cy="51435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0"/>
            <a:ext cx="9140414" cy="514148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7766</TotalTime>
  <Words>60</Words>
  <Application>Microsoft Office PowerPoint</Application>
  <PresentationFormat>Экран (16:9)</PresentationFormat>
  <Paragraphs>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Белая и Синяя Современная Забавная Анимированная Презентация</dc:title>
  <dc:creator>Designer</dc:creator>
  <cp:lastModifiedBy>User</cp:lastModifiedBy>
  <cp:revision>808</cp:revision>
  <cp:lastPrinted>2021-11-09T09:44:17Z</cp:lastPrinted>
  <dcterms:created xsi:type="dcterms:W3CDTF">2006-08-16T00:00:00Z</dcterms:created>
  <dcterms:modified xsi:type="dcterms:W3CDTF">2023-03-31T04:08:02Z</dcterms:modified>
  <dc:identifier>DAEok_KKjKg</dc:identifier>
</cp:coreProperties>
</file>